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83" r:id="rId4"/>
    <p:sldId id="300" r:id="rId5"/>
    <p:sldId id="284" r:id="rId6"/>
    <p:sldId id="258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16ABE80F-7490-42C0-A449-3407161CCB89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D90F-3595-4CF9-9750-51133462DAFC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179F-7B42-4D3D-9C7F-8A30689D296C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53685E-644C-414A-A586-AE66AB65FCF9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3B2-BA6B-4ADC-9D13-AAC5D20DAF33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36F-3862-4EFD-8F38-D77C85427AF9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12FC-0C57-4FEB-A6F7-CBD223A536DE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D7C9-5B0B-48F1-9CE5-90A3A8E1F5CC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8B8A-36F5-497F-B6DF-146C4D1EB8A8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4F57-1167-4A90-8F8D-68FF089445B1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C5A4E6-B080-4150-8601-905E77FE1689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rton@cse.york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yorku.ca/course/443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CSE4421/5324: Introduction to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6F4E-50B7-4B75-B522-7DC0E842F6F9}" type="datetime1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997200" y="2387600"/>
          <a:ext cx="3149600" cy="2032000"/>
        </p:xfrm>
        <a:graphic>
          <a:graphicData uri="http://schemas.openxmlformats.org/presentationml/2006/ole">
            <p:oleObj spid="_x0000_s46082" name="Equation" r:id="rId3" imgW="1574640" imgH="101592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p:oleObj spid="_x0000_s49154" name="Equation" r:id="rId4" imgW="1269720" imgH="1143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Localization using Landmarks: </a:t>
            </a:r>
            <a:r>
              <a:rPr lang="en-US" dirty="0" err="1" smtClean="0"/>
              <a:t>RoboSoccer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landmark_robosocc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99611"/>
            <a:ext cx="8839200" cy="47635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23744" y="1380744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3253" y="5126212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2954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 Finding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23744" y="1380744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3253" y="5126212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23744" y="1380744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  <a:gridCol w="256032"/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3253" y="5126212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640458" y="1510301"/>
            <a:ext cx="3904180" cy="3873357"/>
          </a:xfrm>
          <a:custGeom>
            <a:avLst/>
            <a:gdLst>
              <a:gd name="connsiteX0" fmla="*/ 0 w 3904180"/>
              <a:gd name="connsiteY0" fmla="*/ 3873357 h 3873357"/>
              <a:gd name="connsiteX1" fmla="*/ 215758 w 3904180"/>
              <a:gd name="connsiteY1" fmla="*/ 3863083 h 3873357"/>
              <a:gd name="connsiteX2" fmla="*/ 277403 w 3904180"/>
              <a:gd name="connsiteY2" fmla="*/ 3842535 h 3873357"/>
              <a:gd name="connsiteX3" fmla="*/ 339048 w 3904180"/>
              <a:gd name="connsiteY3" fmla="*/ 3821987 h 3873357"/>
              <a:gd name="connsiteX4" fmla="*/ 369870 w 3904180"/>
              <a:gd name="connsiteY4" fmla="*/ 3811712 h 3873357"/>
              <a:gd name="connsiteX5" fmla="*/ 472612 w 3904180"/>
              <a:gd name="connsiteY5" fmla="*/ 3760342 h 3873357"/>
              <a:gd name="connsiteX6" fmla="*/ 534257 w 3904180"/>
              <a:gd name="connsiteY6" fmla="*/ 3770616 h 3873357"/>
              <a:gd name="connsiteX7" fmla="*/ 606176 w 3904180"/>
              <a:gd name="connsiteY7" fmla="*/ 3791164 h 3873357"/>
              <a:gd name="connsiteX8" fmla="*/ 811659 w 3904180"/>
              <a:gd name="connsiteY8" fmla="*/ 3780890 h 3873357"/>
              <a:gd name="connsiteX9" fmla="*/ 832207 w 3904180"/>
              <a:gd name="connsiteY9" fmla="*/ 3750068 h 3873357"/>
              <a:gd name="connsiteX10" fmla="*/ 986320 w 3904180"/>
              <a:gd name="connsiteY10" fmla="*/ 3760342 h 3873357"/>
              <a:gd name="connsiteX11" fmla="*/ 1047964 w 3904180"/>
              <a:gd name="connsiteY11" fmla="*/ 3801438 h 3873357"/>
              <a:gd name="connsiteX12" fmla="*/ 1078787 w 3904180"/>
              <a:gd name="connsiteY12" fmla="*/ 3811712 h 3873357"/>
              <a:gd name="connsiteX13" fmla="*/ 1130158 w 3904180"/>
              <a:gd name="connsiteY13" fmla="*/ 3801438 h 3873357"/>
              <a:gd name="connsiteX14" fmla="*/ 1181529 w 3904180"/>
              <a:gd name="connsiteY14" fmla="*/ 3750068 h 3873357"/>
              <a:gd name="connsiteX15" fmla="*/ 1202077 w 3904180"/>
              <a:gd name="connsiteY15" fmla="*/ 3719245 h 3873357"/>
              <a:gd name="connsiteX16" fmla="*/ 1253448 w 3904180"/>
              <a:gd name="connsiteY16" fmla="*/ 3708971 h 3873357"/>
              <a:gd name="connsiteX17" fmla="*/ 1294544 w 3904180"/>
              <a:gd name="connsiteY17" fmla="*/ 3698697 h 3873357"/>
              <a:gd name="connsiteX18" fmla="*/ 1407560 w 3904180"/>
              <a:gd name="connsiteY18" fmla="*/ 3708971 h 3873357"/>
              <a:gd name="connsiteX19" fmla="*/ 1438382 w 3904180"/>
              <a:gd name="connsiteY19" fmla="*/ 3770616 h 3873357"/>
              <a:gd name="connsiteX20" fmla="*/ 1500027 w 3904180"/>
              <a:gd name="connsiteY20" fmla="*/ 3801438 h 3873357"/>
              <a:gd name="connsiteX21" fmla="*/ 1561672 w 3904180"/>
              <a:gd name="connsiteY21" fmla="*/ 3791164 h 3873357"/>
              <a:gd name="connsiteX22" fmla="*/ 1582221 w 3904180"/>
              <a:gd name="connsiteY22" fmla="*/ 3760342 h 3873357"/>
              <a:gd name="connsiteX23" fmla="*/ 1602769 w 3904180"/>
              <a:gd name="connsiteY23" fmla="*/ 3739793 h 3873357"/>
              <a:gd name="connsiteX24" fmla="*/ 1633591 w 3904180"/>
              <a:gd name="connsiteY24" fmla="*/ 3729519 h 3873357"/>
              <a:gd name="connsiteX25" fmla="*/ 1756881 w 3904180"/>
              <a:gd name="connsiteY25" fmla="*/ 3719245 h 3873357"/>
              <a:gd name="connsiteX26" fmla="*/ 1797978 w 3904180"/>
              <a:gd name="connsiteY26" fmla="*/ 3708971 h 3873357"/>
              <a:gd name="connsiteX27" fmla="*/ 1859623 w 3904180"/>
              <a:gd name="connsiteY27" fmla="*/ 3667874 h 3873357"/>
              <a:gd name="connsiteX28" fmla="*/ 1890445 w 3904180"/>
              <a:gd name="connsiteY28" fmla="*/ 3647326 h 3873357"/>
              <a:gd name="connsiteX29" fmla="*/ 1921268 w 3904180"/>
              <a:gd name="connsiteY29" fmla="*/ 3637052 h 3873357"/>
              <a:gd name="connsiteX30" fmla="*/ 2003461 w 3904180"/>
              <a:gd name="connsiteY30" fmla="*/ 3657600 h 3873357"/>
              <a:gd name="connsiteX31" fmla="*/ 2034284 w 3904180"/>
              <a:gd name="connsiteY31" fmla="*/ 3688423 h 3873357"/>
              <a:gd name="connsiteX32" fmla="*/ 2106203 w 3904180"/>
              <a:gd name="connsiteY32" fmla="*/ 3719245 h 3873357"/>
              <a:gd name="connsiteX33" fmla="*/ 2280863 w 3904180"/>
              <a:gd name="connsiteY33" fmla="*/ 3729519 h 3873357"/>
              <a:gd name="connsiteX34" fmla="*/ 2301412 w 3904180"/>
              <a:gd name="connsiteY34" fmla="*/ 3708971 h 3873357"/>
              <a:gd name="connsiteX35" fmla="*/ 2363057 w 3904180"/>
              <a:gd name="connsiteY35" fmla="*/ 3667874 h 3873357"/>
              <a:gd name="connsiteX36" fmla="*/ 2465798 w 3904180"/>
              <a:gd name="connsiteY36" fmla="*/ 3637052 h 3873357"/>
              <a:gd name="connsiteX37" fmla="*/ 2599362 w 3904180"/>
              <a:gd name="connsiteY37" fmla="*/ 3626778 h 3873357"/>
              <a:gd name="connsiteX38" fmla="*/ 2979506 w 3904180"/>
              <a:gd name="connsiteY38" fmla="*/ 3647326 h 3873357"/>
              <a:gd name="connsiteX39" fmla="*/ 3041151 w 3904180"/>
              <a:gd name="connsiteY39" fmla="*/ 3667874 h 3873357"/>
              <a:gd name="connsiteX40" fmla="*/ 3102796 w 3904180"/>
              <a:gd name="connsiteY40" fmla="*/ 3678148 h 3873357"/>
              <a:gd name="connsiteX41" fmla="*/ 3143893 w 3904180"/>
              <a:gd name="connsiteY41" fmla="*/ 3729519 h 3873357"/>
              <a:gd name="connsiteX42" fmla="*/ 3226086 w 3904180"/>
              <a:gd name="connsiteY42" fmla="*/ 3719245 h 3873357"/>
              <a:gd name="connsiteX43" fmla="*/ 3359650 w 3904180"/>
              <a:gd name="connsiteY43" fmla="*/ 3708971 h 3873357"/>
              <a:gd name="connsiteX44" fmla="*/ 3390472 w 3904180"/>
              <a:gd name="connsiteY44" fmla="*/ 3698697 h 3873357"/>
              <a:gd name="connsiteX45" fmla="*/ 3452117 w 3904180"/>
              <a:gd name="connsiteY45" fmla="*/ 3657600 h 3873357"/>
              <a:gd name="connsiteX46" fmla="*/ 3534311 w 3904180"/>
              <a:gd name="connsiteY46" fmla="*/ 3637052 h 3873357"/>
              <a:gd name="connsiteX47" fmla="*/ 3554859 w 3904180"/>
              <a:gd name="connsiteY47" fmla="*/ 3616503 h 3873357"/>
              <a:gd name="connsiteX48" fmla="*/ 3595955 w 3904180"/>
              <a:gd name="connsiteY48" fmla="*/ 3534310 h 3873357"/>
              <a:gd name="connsiteX49" fmla="*/ 3606230 w 3904180"/>
              <a:gd name="connsiteY49" fmla="*/ 3503488 h 3873357"/>
              <a:gd name="connsiteX50" fmla="*/ 3626778 w 3904180"/>
              <a:gd name="connsiteY50" fmla="*/ 3431569 h 3873357"/>
              <a:gd name="connsiteX51" fmla="*/ 3637052 w 3904180"/>
              <a:gd name="connsiteY51" fmla="*/ 3359650 h 3873357"/>
              <a:gd name="connsiteX52" fmla="*/ 3647326 w 3904180"/>
              <a:gd name="connsiteY52" fmla="*/ 3318553 h 3873357"/>
              <a:gd name="connsiteX53" fmla="*/ 3678149 w 3904180"/>
              <a:gd name="connsiteY53" fmla="*/ 3308279 h 3873357"/>
              <a:gd name="connsiteX54" fmla="*/ 3750068 w 3904180"/>
              <a:gd name="connsiteY54" fmla="*/ 3287730 h 3873357"/>
              <a:gd name="connsiteX55" fmla="*/ 3780890 w 3904180"/>
              <a:gd name="connsiteY55" fmla="*/ 3267182 h 3873357"/>
              <a:gd name="connsiteX56" fmla="*/ 3760342 w 3904180"/>
              <a:gd name="connsiteY56" fmla="*/ 3092521 h 3873357"/>
              <a:gd name="connsiteX57" fmla="*/ 3729520 w 3904180"/>
              <a:gd name="connsiteY57" fmla="*/ 3030877 h 3873357"/>
              <a:gd name="connsiteX58" fmla="*/ 3657600 w 3904180"/>
              <a:gd name="connsiteY58" fmla="*/ 2989780 h 3873357"/>
              <a:gd name="connsiteX59" fmla="*/ 3626778 w 3904180"/>
              <a:gd name="connsiteY59" fmla="*/ 2969232 h 3873357"/>
              <a:gd name="connsiteX60" fmla="*/ 3606230 w 3904180"/>
              <a:gd name="connsiteY60" fmla="*/ 2948683 h 3873357"/>
              <a:gd name="connsiteX61" fmla="*/ 3575407 w 3904180"/>
              <a:gd name="connsiteY61" fmla="*/ 2938409 h 3873357"/>
              <a:gd name="connsiteX62" fmla="*/ 3554859 w 3904180"/>
              <a:gd name="connsiteY62" fmla="*/ 2907587 h 3873357"/>
              <a:gd name="connsiteX63" fmla="*/ 3462391 w 3904180"/>
              <a:gd name="connsiteY63" fmla="*/ 2866490 h 3873357"/>
              <a:gd name="connsiteX64" fmla="*/ 3431569 w 3904180"/>
              <a:gd name="connsiteY64" fmla="*/ 2856216 h 3873357"/>
              <a:gd name="connsiteX65" fmla="*/ 3400746 w 3904180"/>
              <a:gd name="connsiteY65" fmla="*/ 2845942 h 3873357"/>
              <a:gd name="connsiteX66" fmla="*/ 3369924 w 3904180"/>
              <a:gd name="connsiteY66" fmla="*/ 2835668 h 3873357"/>
              <a:gd name="connsiteX67" fmla="*/ 3287731 w 3904180"/>
              <a:gd name="connsiteY67" fmla="*/ 2825393 h 3873357"/>
              <a:gd name="connsiteX68" fmla="*/ 3246634 w 3904180"/>
              <a:gd name="connsiteY68" fmla="*/ 2815119 h 3873357"/>
              <a:gd name="connsiteX69" fmla="*/ 3143893 w 3904180"/>
              <a:gd name="connsiteY69" fmla="*/ 2804845 h 3873357"/>
              <a:gd name="connsiteX70" fmla="*/ 3071973 w 3904180"/>
              <a:gd name="connsiteY70" fmla="*/ 2794571 h 3873357"/>
              <a:gd name="connsiteX71" fmla="*/ 3041151 w 3904180"/>
              <a:gd name="connsiteY71" fmla="*/ 2784297 h 3873357"/>
              <a:gd name="connsiteX72" fmla="*/ 3000054 w 3904180"/>
              <a:gd name="connsiteY72" fmla="*/ 2722652 h 3873357"/>
              <a:gd name="connsiteX73" fmla="*/ 2928135 w 3904180"/>
              <a:gd name="connsiteY73" fmla="*/ 2702103 h 3873357"/>
              <a:gd name="connsiteX74" fmla="*/ 2835668 w 3904180"/>
              <a:gd name="connsiteY74" fmla="*/ 2671281 h 3873357"/>
              <a:gd name="connsiteX75" fmla="*/ 2804845 w 3904180"/>
              <a:gd name="connsiteY75" fmla="*/ 2661007 h 3873357"/>
              <a:gd name="connsiteX76" fmla="*/ 2774023 w 3904180"/>
              <a:gd name="connsiteY76" fmla="*/ 2650733 h 3873357"/>
              <a:gd name="connsiteX77" fmla="*/ 2753475 w 3904180"/>
              <a:gd name="connsiteY77" fmla="*/ 2630184 h 3873357"/>
              <a:gd name="connsiteX78" fmla="*/ 2702104 w 3904180"/>
              <a:gd name="connsiteY78" fmla="*/ 2619910 h 3873357"/>
              <a:gd name="connsiteX79" fmla="*/ 2599362 w 3904180"/>
              <a:gd name="connsiteY79" fmla="*/ 2599362 h 3873357"/>
              <a:gd name="connsiteX80" fmla="*/ 2537717 w 3904180"/>
              <a:gd name="connsiteY80" fmla="*/ 2578814 h 3873357"/>
              <a:gd name="connsiteX81" fmla="*/ 2455524 w 3904180"/>
              <a:gd name="connsiteY81" fmla="*/ 2517169 h 3873357"/>
              <a:gd name="connsiteX82" fmla="*/ 2424702 w 3904180"/>
              <a:gd name="connsiteY82" fmla="*/ 2506895 h 3873357"/>
              <a:gd name="connsiteX83" fmla="*/ 2373331 w 3904180"/>
              <a:gd name="connsiteY83" fmla="*/ 2476072 h 3873357"/>
              <a:gd name="connsiteX84" fmla="*/ 2321960 w 3904180"/>
              <a:gd name="connsiteY84" fmla="*/ 2434975 h 3873357"/>
              <a:gd name="connsiteX85" fmla="*/ 2280863 w 3904180"/>
              <a:gd name="connsiteY85" fmla="*/ 2342508 h 3873357"/>
              <a:gd name="connsiteX86" fmla="*/ 2260315 w 3904180"/>
              <a:gd name="connsiteY86" fmla="*/ 2208944 h 3873357"/>
              <a:gd name="connsiteX87" fmla="*/ 2239767 w 3904180"/>
              <a:gd name="connsiteY87" fmla="*/ 2178121 h 3873357"/>
              <a:gd name="connsiteX88" fmla="*/ 2208944 w 3904180"/>
              <a:gd name="connsiteY88" fmla="*/ 2167847 h 3873357"/>
              <a:gd name="connsiteX89" fmla="*/ 2178122 w 3904180"/>
              <a:gd name="connsiteY89" fmla="*/ 2137025 h 3873357"/>
              <a:gd name="connsiteX90" fmla="*/ 2157573 w 3904180"/>
              <a:gd name="connsiteY90" fmla="*/ 2075380 h 3873357"/>
              <a:gd name="connsiteX91" fmla="*/ 2137025 w 3904180"/>
              <a:gd name="connsiteY91" fmla="*/ 2013735 h 3873357"/>
              <a:gd name="connsiteX92" fmla="*/ 2126751 w 3904180"/>
              <a:gd name="connsiteY92" fmla="*/ 1982912 h 3873357"/>
              <a:gd name="connsiteX93" fmla="*/ 2106203 w 3904180"/>
              <a:gd name="connsiteY93" fmla="*/ 1900719 h 3873357"/>
              <a:gd name="connsiteX94" fmla="*/ 2054832 w 3904180"/>
              <a:gd name="connsiteY94" fmla="*/ 1849348 h 3873357"/>
              <a:gd name="connsiteX95" fmla="*/ 1952090 w 3904180"/>
              <a:gd name="connsiteY95" fmla="*/ 1818526 h 3873357"/>
              <a:gd name="connsiteX96" fmla="*/ 1890445 w 3904180"/>
              <a:gd name="connsiteY96" fmla="*/ 1777429 h 3873357"/>
              <a:gd name="connsiteX97" fmla="*/ 1859623 w 3904180"/>
              <a:gd name="connsiteY97" fmla="*/ 1756881 h 3873357"/>
              <a:gd name="connsiteX98" fmla="*/ 1818526 w 3904180"/>
              <a:gd name="connsiteY98" fmla="*/ 1736333 h 3873357"/>
              <a:gd name="connsiteX99" fmla="*/ 1756881 w 3904180"/>
              <a:gd name="connsiteY99" fmla="*/ 1695236 h 3873357"/>
              <a:gd name="connsiteX100" fmla="*/ 1726059 w 3904180"/>
              <a:gd name="connsiteY100" fmla="*/ 1592495 h 3873357"/>
              <a:gd name="connsiteX101" fmla="*/ 1705511 w 3904180"/>
              <a:gd name="connsiteY101" fmla="*/ 1479479 h 3873357"/>
              <a:gd name="connsiteX102" fmla="*/ 1684962 w 3904180"/>
              <a:gd name="connsiteY102" fmla="*/ 1417834 h 3873357"/>
              <a:gd name="connsiteX103" fmla="*/ 1654140 w 3904180"/>
              <a:gd name="connsiteY103" fmla="*/ 1387011 h 3873357"/>
              <a:gd name="connsiteX104" fmla="*/ 1633591 w 3904180"/>
              <a:gd name="connsiteY104" fmla="*/ 1325366 h 3873357"/>
              <a:gd name="connsiteX105" fmla="*/ 1602769 w 3904180"/>
              <a:gd name="connsiteY105" fmla="*/ 1171254 h 3873357"/>
              <a:gd name="connsiteX106" fmla="*/ 1541124 w 3904180"/>
              <a:gd name="connsiteY106" fmla="*/ 1130157 h 3873357"/>
              <a:gd name="connsiteX107" fmla="*/ 1510302 w 3904180"/>
              <a:gd name="connsiteY107" fmla="*/ 1109609 h 3873357"/>
              <a:gd name="connsiteX108" fmla="*/ 1438382 w 3904180"/>
              <a:gd name="connsiteY108" fmla="*/ 1068512 h 3873357"/>
              <a:gd name="connsiteX109" fmla="*/ 1376738 w 3904180"/>
              <a:gd name="connsiteY109" fmla="*/ 1047964 h 3873357"/>
              <a:gd name="connsiteX110" fmla="*/ 1366463 w 3904180"/>
              <a:gd name="connsiteY110" fmla="*/ 945223 h 3873357"/>
              <a:gd name="connsiteX111" fmla="*/ 1325367 w 3904180"/>
              <a:gd name="connsiteY111" fmla="*/ 852755 h 3873357"/>
              <a:gd name="connsiteX112" fmla="*/ 1304818 w 3904180"/>
              <a:gd name="connsiteY112" fmla="*/ 780836 h 3873357"/>
              <a:gd name="connsiteX113" fmla="*/ 1315093 w 3904180"/>
              <a:gd name="connsiteY113" fmla="*/ 657546 h 3873357"/>
              <a:gd name="connsiteX114" fmla="*/ 1325367 w 3904180"/>
              <a:gd name="connsiteY114" fmla="*/ 626724 h 3873357"/>
              <a:gd name="connsiteX115" fmla="*/ 1335641 w 3904180"/>
              <a:gd name="connsiteY115" fmla="*/ 575353 h 3873357"/>
              <a:gd name="connsiteX116" fmla="*/ 1376738 w 3904180"/>
              <a:gd name="connsiteY116" fmla="*/ 431515 h 3873357"/>
              <a:gd name="connsiteX117" fmla="*/ 1387012 w 3904180"/>
              <a:gd name="connsiteY117" fmla="*/ 380144 h 3873357"/>
              <a:gd name="connsiteX118" fmla="*/ 1397286 w 3904180"/>
              <a:gd name="connsiteY118" fmla="*/ 308225 h 3873357"/>
              <a:gd name="connsiteX119" fmla="*/ 1777430 w 3904180"/>
              <a:gd name="connsiteY119" fmla="*/ 297951 h 3873357"/>
              <a:gd name="connsiteX120" fmla="*/ 1839075 w 3904180"/>
              <a:gd name="connsiteY120" fmla="*/ 277402 h 3873357"/>
              <a:gd name="connsiteX121" fmla="*/ 1869897 w 3904180"/>
              <a:gd name="connsiteY121" fmla="*/ 267128 h 3873357"/>
              <a:gd name="connsiteX122" fmla="*/ 1941816 w 3904180"/>
              <a:gd name="connsiteY122" fmla="*/ 226032 h 3873357"/>
              <a:gd name="connsiteX123" fmla="*/ 2044558 w 3904180"/>
              <a:gd name="connsiteY123" fmla="*/ 184935 h 3873357"/>
              <a:gd name="connsiteX124" fmla="*/ 2208944 w 3904180"/>
              <a:gd name="connsiteY124" fmla="*/ 154112 h 3873357"/>
              <a:gd name="connsiteX125" fmla="*/ 2393879 w 3904180"/>
              <a:gd name="connsiteY125" fmla="*/ 133564 h 3873357"/>
              <a:gd name="connsiteX126" fmla="*/ 2640459 w 3904180"/>
              <a:gd name="connsiteY126" fmla="*/ 123290 h 3873357"/>
              <a:gd name="connsiteX127" fmla="*/ 2671281 w 3904180"/>
              <a:gd name="connsiteY127" fmla="*/ 102742 h 3873357"/>
              <a:gd name="connsiteX128" fmla="*/ 2702104 w 3904180"/>
              <a:gd name="connsiteY128" fmla="*/ 92468 h 3873357"/>
              <a:gd name="connsiteX129" fmla="*/ 2722652 w 3904180"/>
              <a:gd name="connsiteY129" fmla="*/ 71919 h 3873357"/>
              <a:gd name="connsiteX130" fmla="*/ 2784297 w 3904180"/>
              <a:gd name="connsiteY130" fmla="*/ 51371 h 3873357"/>
              <a:gd name="connsiteX131" fmla="*/ 3287731 w 3904180"/>
              <a:gd name="connsiteY131" fmla="*/ 51371 h 3873357"/>
              <a:gd name="connsiteX132" fmla="*/ 3390472 w 3904180"/>
              <a:gd name="connsiteY132" fmla="*/ 30823 h 3873357"/>
              <a:gd name="connsiteX133" fmla="*/ 3441843 w 3904180"/>
              <a:gd name="connsiteY133" fmla="*/ 20548 h 3873357"/>
              <a:gd name="connsiteX134" fmla="*/ 3770616 w 3904180"/>
              <a:gd name="connsiteY134" fmla="*/ 10274 h 3873357"/>
              <a:gd name="connsiteX135" fmla="*/ 3904180 w 3904180"/>
              <a:gd name="connsiteY135" fmla="*/ 0 h 387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904180" h="3873357">
                <a:moveTo>
                  <a:pt x="0" y="3873357"/>
                </a:moveTo>
                <a:cubicBezTo>
                  <a:pt x="71919" y="3869932"/>
                  <a:pt x="144198" y="3871034"/>
                  <a:pt x="215758" y="3863083"/>
                </a:cubicBezTo>
                <a:cubicBezTo>
                  <a:pt x="237285" y="3860691"/>
                  <a:pt x="256855" y="3849384"/>
                  <a:pt x="277403" y="3842535"/>
                </a:cubicBezTo>
                <a:lnTo>
                  <a:pt x="339048" y="3821987"/>
                </a:lnTo>
                <a:cubicBezTo>
                  <a:pt x="349322" y="3818562"/>
                  <a:pt x="360859" y="3817719"/>
                  <a:pt x="369870" y="3811712"/>
                </a:cubicBezTo>
                <a:cubicBezTo>
                  <a:pt x="443264" y="3762783"/>
                  <a:pt x="407556" y="3776605"/>
                  <a:pt x="472612" y="3760342"/>
                </a:cubicBezTo>
                <a:cubicBezTo>
                  <a:pt x="493160" y="3763767"/>
                  <a:pt x="513830" y="3766531"/>
                  <a:pt x="534257" y="3770616"/>
                </a:cubicBezTo>
                <a:cubicBezTo>
                  <a:pt x="566507" y="3777066"/>
                  <a:pt x="576801" y="3781373"/>
                  <a:pt x="606176" y="3791164"/>
                </a:cubicBezTo>
                <a:cubicBezTo>
                  <a:pt x="674670" y="3787739"/>
                  <a:pt x="744185" y="3793158"/>
                  <a:pt x="811659" y="3780890"/>
                </a:cubicBezTo>
                <a:cubicBezTo>
                  <a:pt x="823808" y="3778681"/>
                  <a:pt x="819944" y="3751511"/>
                  <a:pt x="832207" y="3750068"/>
                </a:cubicBezTo>
                <a:cubicBezTo>
                  <a:pt x="883339" y="3744053"/>
                  <a:pt x="934949" y="3756917"/>
                  <a:pt x="986320" y="3760342"/>
                </a:cubicBezTo>
                <a:cubicBezTo>
                  <a:pt x="1059609" y="3784772"/>
                  <a:pt x="971002" y="3750131"/>
                  <a:pt x="1047964" y="3801438"/>
                </a:cubicBezTo>
                <a:cubicBezTo>
                  <a:pt x="1056975" y="3807445"/>
                  <a:pt x="1068513" y="3808287"/>
                  <a:pt x="1078787" y="3811712"/>
                </a:cubicBezTo>
                <a:cubicBezTo>
                  <a:pt x="1095911" y="3808287"/>
                  <a:pt x="1115184" y="3810422"/>
                  <a:pt x="1130158" y="3801438"/>
                </a:cubicBezTo>
                <a:cubicBezTo>
                  <a:pt x="1150923" y="3788979"/>
                  <a:pt x="1168097" y="3770217"/>
                  <a:pt x="1181529" y="3750068"/>
                </a:cubicBezTo>
                <a:cubicBezTo>
                  <a:pt x="1188378" y="3739794"/>
                  <a:pt x="1191356" y="3725371"/>
                  <a:pt x="1202077" y="3719245"/>
                </a:cubicBezTo>
                <a:cubicBezTo>
                  <a:pt x="1217239" y="3710581"/>
                  <a:pt x="1236401" y="3712759"/>
                  <a:pt x="1253448" y="3708971"/>
                </a:cubicBezTo>
                <a:cubicBezTo>
                  <a:pt x="1267232" y="3705908"/>
                  <a:pt x="1280845" y="3702122"/>
                  <a:pt x="1294544" y="3698697"/>
                </a:cubicBezTo>
                <a:cubicBezTo>
                  <a:pt x="1332216" y="3702122"/>
                  <a:pt x="1371405" y="3697847"/>
                  <a:pt x="1407560" y="3708971"/>
                </a:cubicBezTo>
                <a:cubicBezTo>
                  <a:pt x="1430538" y="3716041"/>
                  <a:pt x="1427341" y="3756815"/>
                  <a:pt x="1438382" y="3770616"/>
                </a:cubicBezTo>
                <a:cubicBezTo>
                  <a:pt x="1452866" y="3788721"/>
                  <a:pt x="1479723" y="3794670"/>
                  <a:pt x="1500027" y="3801438"/>
                </a:cubicBezTo>
                <a:cubicBezTo>
                  <a:pt x="1520575" y="3798013"/>
                  <a:pt x="1543039" y="3800480"/>
                  <a:pt x="1561672" y="3791164"/>
                </a:cubicBezTo>
                <a:cubicBezTo>
                  <a:pt x="1572716" y="3785642"/>
                  <a:pt x="1574507" y="3769984"/>
                  <a:pt x="1582221" y="3760342"/>
                </a:cubicBezTo>
                <a:cubicBezTo>
                  <a:pt x="1588272" y="3752778"/>
                  <a:pt x="1594463" y="3744777"/>
                  <a:pt x="1602769" y="3739793"/>
                </a:cubicBezTo>
                <a:cubicBezTo>
                  <a:pt x="1612055" y="3734221"/>
                  <a:pt x="1622856" y="3730950"/>
                  <a:pt x="1633591" y="3729519"/>
                </a:cubicBezTo>
                <a:cubicBezTo>
                  <a:pt x="1674468" y="3724069"/>
                  <a:pt x="1715784" y="3722670"/>
                  <a:pt x="1756881" y="3719245"/>
                </a:cubicBezTo>
                <a:cubicBezTo>
                  <a:pt x="1770580" y="3715820"/>
                  <a:pt x="1785348" y="3715286"/>
                  <a:pt x="1797978" y="3708971"/>
                </a:cubicBezTo>
                <a:cubicBezTo>
                  <a:pt x="1820067" y="3697927"/>
                  <a:pt x="1839075" y="3681573"/>
                  <a:pt x="1859623" y="3667874"/>
                </a:cubicBezTo>
                <a:cubicBezTo>
                  <a:pt x="1869897" y="3661025"/>
                  <a:pt x="1878731" y="3651231"/>
                  <a:pt x="1890445" y="3647326"/>
                </a:cubicBezTo>
                <a:lnTo>
                  <a:pt x="1921268" y="3637052"/>
                </a:lnTo>
                <a:cubicBezTo>
                  <a:pt x="1928678" y="3638534"/>
                  <a:pt x="1989921" y="3648573"/>
                  <a:pt x="2003461" y="3657600"/>
                </a:cubicBezTo>
                <a:cubicBezTo>
                  <a:pt x="2015551" y="3665660"/>
                  <a:pt x="2022460" y="3679978"/>
                  <a:pt x="2034284" y="3688423"/>
                </a:cubicBezTo>
                <a:cubicBezTo>
                  <a:pt x="2056502" y="3704293"/>
                  <a:pt x="2081049" y="3710861"/>
                  <a:pt x="2106203" y="3719245"/>
                </a:cubicBezTo>
                <a:cubicBezTo>
                  <a:pt x="2171569" y="3762823"/>
                  <a:pt x="2145928" y="3754819"/>
                  <a:pt x="2280863" y="3729519"/>
                </a:cubicBezTo>
                <a:cubicBezTo>
                  <a:pt x="2290384" y="3727734"/>
                  <a:pt x="2293663" y="3714783"/>
                  <a:pt x="2301412" y="3708971"/>
                </a:cubicBezTo>
                <a:cubicBezTo>
                  <a:pt x="2321169" y="3694153"/>
                  <a:pt x="2339628" y="3675683"/>
                  <a:pt x="2363057" y="3667874"/>
                </a:cubicBezTo>
                <a:cubicBezTo>
                  <a:pt x="2379633" y="3662349"/>
                  <a:pt x="2441802" y="3639875"/>
                  <a:pt x="2465798" y="3637052"/>
                </a:cubicBezTo>
                <a:cubicBezTo>
                  <a:pt x="2510145" y="3631835"/>
                  <a:pt x="2554841" y="3630203"/>
                  <a:pt x="2599362" y="3626778"/>
                </a:cubicBezTo>
                <a:cubicBezTo>
                  <a:pt x="2613858" y="3627382"/>
                  <a:pt x="2914110" y="3637001"/>
                  <a:pt x="2979506" y="3647326"/>
                </a:cubicBezTo>
                <a:cubicBezTo>
                  <a:pt x="3000901" y="3650704"/>
                  <a:pt x="3019786" y="3664313"/>
                  <a:pt x="3041151" y="3667874"/>
                </a:cubicBezTo>
                <a:lnTo>
                  <a:pt x="3102796" y="3678148"/>
                </a:lnTo>
                <a:cubicBezTo>
                  <a:pt x="3104724" y="3681040"/>
                  <a:pt x="3133434" y="3728473"/>
                  <a:pt x="3143893" y="3729519"/>
                </a:cubicBezTo>
                <a:cubicBezTo>
                  <a:pt x="3171367" y="3732266"/>
                  <a:pt x="3198599" y="3721863"/>
                  <a:pt x="3226086" y="3719245"/>
                </a:cubicBezTo>
                <a:cubicBezTo>
                  <a:pt x="3270538" y="3715012"/>
                  <a:pt x="3315129" y="3712396"/>
                  <a:pt x="3359650" y="3708971"/>
                </a:cubicBezTo>
                <a:cubicBezTo>
                  <a:pt x="3369924" y="3705546"/>
                  <a:pt x="3381005" y="3703956"/>
                  <a:pt x="3390472" y="3698697"/>
                </a:cubicBezTo>
                <a:cubicBezTo>
                  <a:pt x="3412060" y="3686703"/>
                  <a:pt x="3428688" y="3665409"/>
                  <a:pt x="3452117" y="3657600"/>
                </a:cubicBezTo>
                <a:cubicBezTo>
                  <a:pt x="3499507" y="3641804"/>
                  <a:pt x="3472320" y="3649450"/>
                  <a:pt x="3534311" y="3637052"/>
                </a:cubicBezTo>
                <a:cubicBezTo>
                  <a:pt x="3541160" y="3630202"/>
                  <a:pt x="3549875" y="3624809"/>
                  <a:pt x="3554859" y="3616503"/>
                </a:cubicBezTo>
                <a:cubicBezTo>
                  <a:pt x="3570619" y="3590237"/>
                  <a:pt x="3586268" y="3563369"/>
                  <a:pt x="3595955" y="3534310"/>
                </a:cubicBezTo>
                <a:cubicBezTo>
                  <a:pt x="3599380" y="3524036"/>
                  <a:pt x="3603255" y="3513901"/>
                  <a:pt x="3606230" y="3503488"/>
                </a:cubicBezTo>
                <a:cubicBezTo>
                  <a:pt x="3632040" y="3413157"/>
                  <a:pt x="3602138" y="3505489"/>
                  <a:pt x="3626778" y="3431569"/>
                </a:cubicBezTo>
                <a:cubicBezTo>
                  <a:pt x="3630203" y="3407596"/>
                  <a:pt x="3632720" y="3383476"/>
                  <a:pt x="3637052" y="3359650"/>
                </a:cubicBezTo>
                <a:cubicBezTo>
                  <a:pt x="3639578" y="3345757"/>
                  <a:pt x="3638505" y="3329579"/>
                  <a:pt x="3647326" y="3318553"/>
                </a:cubicBezTo>
                <a:cubicBezTo>
                  <a:pt x="3654092" y="3310096"/>
                  <a:pt x="3667736" y="3311254"/>
                  <a:pt x="3678149" y="3308279"/>
                </a:cubicBezTo>
                <a:cubicBezTo>
                  <a:pt x="3693517" y="3303888"/>
                  <a:pt x="3733642" y="3295943"/>
                  <a:pt x="3750068" y="3287730"/>
                </a:cubicBezTo>
                <a:cubicBezTo>
                  <a:pt x="3761112" y="3282208"/>
                  <a:pt x="3770616" y="3274031"/>
                  <a:pt x="3780890" y="3267182"/>
                </a:cubicBezTo>
                <a:cubicBezTo>
                  <a:pt x="3773046" y="3165204"/>
                  <a:pt x="3780335" y="3162497"/>
                  <a:pt x="3760342" y="3092521"/>
                </a:cubicBezTo>
                <a:cubicBezTo>
                  <a:pt x="3753657" y="3069124"/>
                  <a:pt x="3747531" y="3048888"/>
                  <a:pt x="3729520" y="3030877"/>
                </a:cubicBezTo>
                <a:cubicBezTo>
                  <a:pt x="3712830" y="3014187"/>
                  <a:pt x="3676406" y="3000526"/>
                  <a:pt x="3657600" y="2989780"/>
                </a:cubicBezTo>
                <a:cubicBezTo>
                  <a:pt x="3646879" y="2983654"/>
                  <a:pt x="3636420" y="2976946"/>
                  <a:pt x="3626778" y="2969232"/>
                </a:cubicBezTo>
                <a:cubicBezTo>
                  <a:pt x="3619214" y="2963181"/>
                  <a:pt x="3614536" y="2953667"/>
                  <a:pt x="3606230" y="2948683"/>
                </a:cubicBezTo>
                <a:cubicBezTo>
                  <a:pt x="3596943" y="2943111"/>
                  <a:pt x="3585681" y="2941834"/>
                  <a:pt x="3575407" y="2938409"/>
                </a:cubicBezTo>
                <a:cubicBezTo>
                  <a:pt x="3568558" y="2928135"/>
                  <a:pt x="3563590" y="2916318"/>
                  <a:pt x="3554859" y="2907587"/>
                </a:cubicBezTo>
                <a:cubicBezTo>
                  <a:pt x="3530435" y="2883163"/>
                  <a:pt x="3492914" y="2876664"/>
                  <a:pt x="3462391" y="2866490"/>
                </a:cubicBezTo>
                <a:lnTo>
                  <a:pt x="3431569" y="2856216"/>
                </a:lnTo>
                <a:lnTo>
                  <a:pt x="3400746" y="2845942"/>
                </a:lnTo>
                <a:cubicBezTo>
                  <a:pt x="3390472" y="2842517"/>
                  <a:pt x="3380670" y="2837011"/>
                  <a:pt x="3369924" y="2835668"/>
                </a:cubicBezTo>
                <a:cubicBezTo>
                  <a:pt x="3342526" y="2832243"/>
                  <a:pt x="3314966" y="2829932"/>
                  <a:pt x="3287731" y="2825393"/>
                </a:cubicBezTo>
                <a:cubicBezTo>
                  <a:pt x="3273803" y="2823072"/>
                  <a:pt x="3260613" y="2817116"/>
                  <a:pt x="3246634" y="2815119"/>
                </a:cubicBezTo>
                <a:cubicBezTo>
                  <a:pt x="3212562" y="2810252"/>
                  <a:pt x="3178075" y="2808866"/>
                  <a:pt x="3143893" y="2804845"/>
                </a:cubicBezTo>
                <a:cubicBezTo>
                  <a:pt x="3119842" y="2802016"/>
                  <a:pt x="3095946" y="2797996"/>
                  <a:pt x="3071973" y="2794571"/>
                </a:cubicBezTo>
                <a:cubicBezTo>
                  <a:pt x="3061699" y="2791146"/>
                  <a:pt x="3048809" y="2791955"/>
                  <a:pt x="3041151" y="2784297"/>
                </a:cubicBezTo>
                <a:cubicBezTo>
                  <a:pt x="3003681" y="2746826"/>
                  <a:pt x="3039396" y="2746257"/>
                  <a:pt x="3000054" y="2722652"/>
                </a:cubicBezTo>
                <a:cubicBezTo>
                  <a:pt x="2988547" y="2715748"/>
                  <a:pt x="2937088" y="2704789"/>
                  <a:pt x="2928135" y="2702103"/>
                </a:cubicBezTo>
                <a:cubicBezTo>
                  <a:pt x="2928118" y="2702098"/>
                  <a:pt x="2851088" y="2676421"/>
                  <a:pt x="2835668" y="2671281"/>
                </a:cubicBezTo>
                <a:lnTo>
                  <a:pt x="2804845" y="2661007"/>
                </a:lnTo>
                <a:lnTo>
                  <a:pt x="2774023" y="2650733"/>
                </a:lnTo>
                <a:cubicBezTo>
                  <a:pt x="2767174" y="2643883"/>
                  <a:pt x="2762378" y="2634000"/>
                  <a:pt x="2753475" y="2630184"/>
                </a:cubicBezTo>
                <a:cubicBezTo>
                  <a:pt x="2737424" y="2623305"/>
                  <a:pt x="2719151" y="2623698"/>
                  <a:pt x="2702104" y="2619910"/>
                </a:cubicBezTo>
                <a:cubicBezTo>
                  <a:pt x="2610144" y="2599475"/>
                  <a:pt x="2720157" y="2619494"/>
                  <a:pt x="2599362" y="2599362"/>
                </a:cubicBezTo>
                <a:cubicBezTo>
                  <a:pt x="2578814" y="2592513"/>
                  <a:pt x="2553032" y="2594130"/>
                  <a:pt x="2537717" y="2578814"/>
                </a:cubicBezTo>
                <a:cubicBezTo>
                  <a:pt x="2513376" y="2554472"/>
                  <a:pt x="2490380" y="2528788"/>
                  <a:pt x="2455524" y="2517169"/>
                </a:cubicBezTo>
                <a:lnTo>
                  <a:pt x="2424702" y="2506895"/>
                </a:lnTo>
                <a:cubicBezTo>
                  <a:pt x="2384566" y="2466759"/>
                  <a:pt x="2426679" y="2502746"/>
                  <a:pt x="2373331" y="2476072"/>
                </a:cubicBezTo>
                <a:cubicBezTo>
                  <a:pt x="2347407" y="2463110"/>
                  <a:pt x="2341074" y="2454090"/>
                  <a:pt x="2321960" y="2434975"/>
                </a:cubicBezTo>
                <a:cubicBezTo>
                  <a:pt x="2297507" y="2361616"/>
                  <a:pt x="2313427" y="2391352"/>
                  <a:pt x="2280863" y="2342508"/>
                </a:cubicBezTo>
                <a:cubicBezTo>
                  <a:pt x="2277916" y="2313040"/>
                  <a:pt x="2278828" y="2245971"/>
                  <a:pt x="2260315" y="2208944"/>
                </a:cubicBezTo>
                <a:cubicBezTo>
                  <a:pt x="2254793" y="2197899"/>
                  <a:pt x="2249409" y="2185835"/>
                  <a:pt x="2239767" y="2178121"/>
                </a:cubicBezTo>
                <a:cubicBezTo>
                  <a:pt x="2231310" y="2171355"/>
                  <a:pt x="2219218" y="2171272"/>
                  <a:pt x="2208944" y="2167847"/>
                </a:cubicBezTo>
                <a:cubicBezTo>
                  <a:pt x="2198670" y="2157573"/>
                  <a:pt x="2185178" y="2149726"/>
                  <a:pt x="2178122" y="2137025"/>
                </a:cubicBezTo>
                <a:cubicBezTo>
                  <a:pt x="2167603" y="2118091"/>
                  <a:pt x="2164423" y="2095928"/>
                  <a:pt x="2157573" y="2075380"/>
                </a:cubicBezTo>
                <a:lnTo>
                  <a:pt x="2137025" y="2013735"/>
                </a:lnTo>
                <a:cubicBezTo>
                  <a:pt x="2133600" y="2003461"/>
                  <a:pt x="2129378" y="1993419"/>
                  <a:pt x="2126751" y="1982912"/>
                </a:cubicBezTo>
                <a:cubicBezTo>
                  <a:pt x="2119902" y="1955514"/>
                  <a:pt x="2126172" y="1920688"/>
                  <a:pt x="2106203" y="1900719"/>
                </a:cubicBezTo>
                <a:cubicBezTo>
                  <a:pt x="2089079" y="1883595"/>
                  <a:pt x="2077806" y="1857006"/>
                  <a:pt x="2054832" y="1849348"/>
                </a:cubicBezTo>
                <a:cubicBezTo>
                  <a:pt x="1979791" y="1824335"/>
                  <a:pt x="2014200" y="1834053"/>
                  <a:pt x="1952090" y="1818526"/>
                </a:cubicBezTo>
                <a:lnTo>
                  <a:pt x="1890445" y="1777429"/>
                </a:lnTo>
                <a:cubicBezTo>
                  <a:pt x="1880171" y="1770580"/>
                  <a:pt x="1870667" y="1762403"/>
                  <a:pt x="1859623" y="1756881"/>
                </a:cubicBezTo>
                <a:cubicBezTo>
                  <a:pt x="1845924" y="1750032"/>
                  <a:pt x="1831659" y="1744213"/>
                  <a:pt x="1818526" y="1736333"/>
                </a:cubicBezTo>
                <a:cubicBezTo>
                  <a:pt x="1797349" y="1723627"/>
                  <a:pt x="1756881" y="1695236"/>
                  <a:pt x="1756881" y="1695236"/>
                </a:cubicBezTo>
                <a:cubicBezTo>
                  <a:pt x="1743777" y="1655925"/>
                  <a:pt x="1733822" y="1631312"/>
                  <a:pt x="1726059" y="1592495"/>
                </a:cubicBezTo>
                <a:cubicBezTo>
                  <a:pt x="1720186" y="1563130"/>
                  <a:pt x="1713774" y="1509778"/>
                  <a:pt x="1705511" y="1479479"/>
                </a:cubicBezTo>
                <a:cubicBezTo>
                  <a:pt x="1699812" y="1458582"/>
                  <a:pt x="1700278" y="1433150"/>
                  <a:pt x="1684962" y="1417834"/>
                </a:cubicBezTo>
                <a:lnTo>
                  <a:pt x="1654140" y="1387011"/>
                </a:lnTo>
                <a:cubicBezTo>
                  <a:pt x="1647290" y="1366463"/>
                  <a:pt x="1635390" y="1346951"/>
                  <a:pt x="1633591" y="1325366"/>
                </a:cubicBezTo>
                <a:cubicBezTo>
                  <a:pt x="1630439" y="1287542"/>
                  <a:pt x="1643752" y="1207115"/>
                  <a:pt x="1602769" y="1171254"/>
                </a:cubicBezTo>
                <a:cubicBezTo>
                  <a:pt x="1584183" y="1154991"/>
                  <a:pt x="1561672" y="1143856"/>
                  <a:pt x="1541124" y="1130157"/>
                </a:cubicBezTo>
                <a:lnTo>
                  <a:pt x="1510302" y="1109609"/>
                </a:lnTo>
                <a:cubicBezTo>
                  <a:pt x="1482503" y="1091077"/>
                  <a:pt x="1470966" y="1081546"/>
                  <a:pt x="1438382" y="1068512"/>
                </a:cubicBezTo>
                <a:cubicBezTo>
                  <a:pt x="1418272" y="1060468"/>
                  <a:pt x="1376738" y="1047964"/>
                  <a:pt x="1376738" y="1047964"/>
                </a:cubicBezTo>
                <a:cubicBezTo>
                  <a:pt x="1373313" y="1013717"/>
                  <a:pt x="1372806" y="979051"/>
                  <a:pt x="1366463" y="945223"/>
                </a:cubicBezTo>
                <a:cubicBezTo>
                  <a:pt x="1350559" y="860403"/>
                  <a:pt x="1353056" y="908134"/>
                  <a:pt x="1325367" y="852755"/>
                </a:cubicBezTo>
                <a:cubicBezTo>
                  <a:pt x="1317998" y="838017"/>
                  <a:pt x="1308109" y="794001"/>
                  <a:pt x="1304818" y="780836"/>
                </a:cubicBezTo>
                <a:cubicBezTo>
                  <a:pt x="1308243" y="739739"/>
                  <a:pt x="1309642" y="698423"/>
                  <a:pt x="1315093" y="657546"/>
                </a:cubicBezTo>
                <a:cubicBezTo>
                  <a:pt x="1316524" y="646811"/>
                  <a:pt x="1322740" y="637230"/>
                  <a:pt x="1325367" y="626724"/>
                </a:cubicBezTo>
                <a:cubicBezTo>
                  <a:pt x="1329602" y="609783"/>
                  <a:pt x="1331046" y="592200"/>
                  <a:pt x="1335641" y="575353"/>
                </a:cubicBezTo>
                <a:cubicBezTo>
                  <a:pt x="1365013" y="467653"/>
                  <a:pt x="1351074" y="559837"/>
                  <a:pt x="1376738" y="431515"/>
                </a:cubicBezTo>
                <a:cubicBezTo>
                  <a:pt x="1380163" y="414391"/>
                  <a:pt x="1384141" y="397369"/>
                  <a:pt x="1387012" y="380144"/>
                </a:cubicBezTo>
                <a:cubicBezTo>
                  <a:pt x="1390993" y="356257"/>
                  <a:pt x="1373589" y="313214"/>
                  <a:pt x="1397286" y="308225"/>
                </a:cubicBezTo>
                <a:cubicBezTo>
                  <a:pt x="1521328" y="282111"/>
                  <a:pt x="1650715" y="301376"/>
                  <a:pt x="1777430" y="297951"/>
                </a:cubicBezTo>
                <a:lnTo>
                  <a:pt x="1839075" y="277402"/>
                </a:lnTo>
                <a:cubicBezTo>
                  <a:pt x="1849349" y="273977"/>
                  <a:pt x="1860886" y="273135"/>
                  <a:pt x="1869897" y="267128"/>
                </a:cubicBezTo>
                <a:cubicBezTo>
                  <a:pt x="1913463" y="238085"/>
                  <a:pt x="1889676" y="252102"/>
                  <a:pt x="1941816" y="226032"/>
                </a:cubicBezTo>
                <a:cubicBezTo>
                  <a:pt x="1986260" y="181586"/>
                  <a:pt x="1941518" y="219281"/>
                  <a:pt x="2044558" y="184935"/>
                </a:cubicBezTo>
                <a:cubicBezTo>
                  <a:pt x="2138855" y="153503"/>
                  <a:pt x="2084651" y="166542"/>
                  <a:pt x="2208944" y="154112"/>
                </a:cubicBezTo>
                <a:cubicBezTo>
                  <a:pt x="2286718" y="128188"/>
                  <a:pt x="2237957" y="141560"/>
                  <a:pt x="2393879" y="133564"/>
                </a:cubicBezTo>
                <a:lnTo>
                  <a:pt x="2640459" y="123290"/>
                </a:lnTo>
                <a:cubicBezTo>
                  <a:pt x="2650733" y="116441"/>
                  <a:pt x="2660237" y="108264"/>
                  <a:pt x="2671281" y="102742"/>
                </a:cubicBezTo>
                <a:cubicBezTo>
                  <a:pt x="2680968" y="97899"/>
                  <a:pt x="2692817" y="98040"/>
                  <a:pt x="2702104" y="92468"/>
                </a:cubicBezTo>
                <a:cubicBezTo>
                  <a:pt x="2710410" y="87484"/>
                  <a:pt x="2713988" y="76251"/>
                  <a:pt x="2722652" y="71919"/>
                </a:cubicBezTo>
                <a:cubicBezTo>
                  <a:pt x="2742025" y="62232"/>
                  <a:pt x="2784297" y="51371"/>
                  <a:pt x="2784297" y="51371"/>
                </a:cubicBezTo>
                <a:cubicBezTo>
                  <a:pt x="3004460" y="65131"/>
                  <a:pt x="3011342" y="70654"/>
                  <a:pt x="3287731" y="51371"/>
                </a:cubicBezTo>
                <a:cubicBezTo>
                  <a:pt x="3322572" y="48940"/>
                  <a:pt x="3356225" y="37673"/>
                  <a:pt x="3390472" y="30823"/>
                </a:cubicBezTo>
                <a:cubicBezTo>
                  <a:pt x="3407596" y="27398"/>
                  <a:pt x="3424389" y="21093"/>
                  <a:pt x="3441843" y="20548"/>
                </a:cubicBezTo>
                <a:lnTo>
                  <a:pt x="3770616" y="10274"/>
                </a:lnTo>
                <a:lnTo>
                  <a:pt x="390418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EKF SLAM Application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Contact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C31E59-D2CC-4055-8B59-17F4A59E51C8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Burton Ma</a:t>
            </a:r>
            <a:br>
              <a:rPr lang="en-US" dirty="0" smtClean="0"/>
            </a:br>
            <a:r>
              <a:rPr lang="en-US" dirty="0" smtClean="0"/>
              <a:t>CSEB 1012J (near the north-east entrance)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burton@cse.yorku.ca</a:t>
            </a:r>
            <a:endParaRPr lang="en-US" dirty="0" smtClean="0"/>
          </a:p>
          <a:p>
            <a:r>
              <a:rPr lang="en-US" dirty="0" smtClean="0"/>
              <a:t>CSE4421/5324</a:t>
            </a:r>
            <a:br>
              <a:rPr lang="en-US" dirty="0" smtClean="0"/>
            </a:br>
            <a:r>
              <a:rPr lang="en-US" dirty="0" smtClean="0"/>
              <a:t>lectures Monday, Wednesday, Friday 2:30-3:30PM (CB)</a:t>
            </a:r>
            <a:br>
              <a:rPr lang="en-US" dirty="0" smtClean="0"/>
            </a:br>
            <a:r>
              <a:rPr lang="en-US" dirty="0" smtClean="0"/>
              <a:t>labs Thursday 11:30-1:30, weeks 1-6 (Prism 1006B)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www.cse.yorku.ca/course/4421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(web site not live yet)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20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Course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course introduces the basic concepts of robotic manipulators and autonomous systems. After a review of some fundamental mathematics the course examines the mechanics and dynamics of robot arms, mobile robots, their sensors and algorithms for controlling them.</a:t>
            </a:r>
          </a:p>
          <a:p>
            <a:r>
              <a:rPr lang="en-US" dirty="0" smtClean="0"/>
              <a:t>two robotic arms</a:t>
            </a:r>
          </a:p>
          <a:p>
            <a:r>
              <a:rPr lang="en-US" dirty="0" smtClean="0"/>
              <a:t>everything in </a:t>
            </a:r>
            <a:r>
              <a:rPr lang="en-US" dirty="0" err="1" smtClean="0"/>
              <a:t>Matlab</a:t>
            </a:r>
            <a:r>
              <a:rPr lang="en-US" dirty="0" smtClean="0"/>
              <a:t> (and some Java)</a:t>
            </a:r>
          </a:p>
          <a:p>
            <a:r>
              <a:rPr lang="en-US" dirty="0" smtClean="0"/>
              <a:t>required textbook</a:t>
            </a:r>
          </a:p>
          <a:p>
            <a:pPr lvl="1"/>
            <a:r>
              <a:rPr lang="en-US" dirty="0" err="1" smtClean="0"/>
              <a:t>Thrun</a:t>
            </a:r>
            <a:r>
              <a:rPr lang="en-US" dirty="0" smtClean="0"/>
              <a:t>, </a:t>
            </a:r>
            <a:r>
              <a:rPr lang="en-US" dirty="0" err="1" smtClean="0"/>
              <a:t>Burgard</a:t>
            </a:r>
            <a:r>
              <a:rPr lang="en-US" dirty="0" smtClean="0"/>
              <a:t> and Fox, Probabilistic Robotics, The MIT Press, 2006</a:t>
            </a:r>
          </a:p>
          <a:p>
            <a:r>
              <a:rPr lang="en-US" dirty="0" smtClean="0"/>
              <a:t>other references</a:t>
            </a:r>
          </a:p>
          <a:p>
            <a:pPr lvl="1"/>
            <a:r>
              <a:rPr lang="en-US" dirty="0" smtClean="0"/>
              <a:t>see course web page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six 2-hour labs</a:t>
            </a:r>
          </a:p>
          <a:p>
            <a:pPr lvl="1"/>
            <a:r>
              <a:rPr lang="en-US" dirty="0" smtClean="0"/>
              <a:t>Thursday 11:30-1:30 in Prism CSEB1006B</a:t>
            </a:r>
          </a:p>
          <a:p>
            <a:pPr lvl="1"/>
            <a:r>
              <a:rPr lang="en-US" dirty="0" smtClean="0"/>
              <a:t>the first two labs are very important as they are where you learn how to use the two robotic arms</a:t>
            </a:r>
          </a:p>
          <a:p>
            <a:pPr lvl="2"/>
            <a:r>
              <a:rPr lang="en-US" dirty="0" smtClean="0"/>
              <a:t>Lab 1 Jan 12</a:t>
            </a:r>
          </a:p>
          <a:p>
            <a:pPr lvl="2"/>
            <a:r>
              <a:rPr lang="en-US" dirty="0" smtClean="0"/>
              <a:t>Lab 2 Jan 19</a:t>
            </a:r>
          </a:p>
          <a:p>
            <a:pPr lvl="2"/>
            <a:r>
              <a:rPr lang="en-US" dirty="0" smtClean="0"/>
              <a:t>Lab 3 Jan 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assignments worth 20% each</a:t>
            </a:r>
          </a:p>
          <a:p>
            <a:pPr lvl="1"/>
            <a:r>
              <a:rPr lang="en-US" dirty="0" smtClean="0"/>
              <a:t>mix of theory and implementation</a:t>
            </a:r>
          </a:p>
          <a:p>
            <a:pPr lvl="1"/>
            <a:r>
              <a:rPr lang="en-US" dirty="0" smtClean="0"/>
              <a:t>first two will use the robotic arms</a:t>
            </a:r>
          </a:p>
          <a:p>
            <a:pPr lvl="1"/>
            <a:r>
              <a:rPr lang="en-US" dirty="0" smtClean="0"/>
              <a:t>last two will be related to mobile robotics</a:t>
            </a:r>
          </a:p>
          <a:p>
            <a:pPr lvl="1"/>
            <a:r>
              <a:rPr lang="en-US" dirty="0" smtClean="0"/>
              <a:t>graduate students have additional questions on the assignments</a:t>
            </a:r>
          </a:p>
          <a:p>
            <a:r>
              <a:rPr lang="en-US" dirty="0" smtClean="0"/>
              <a:t>exam worth 20%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A150 Robotic Arm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C31E59-D2CC-4055-8B59-17F4A59E51C8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 descr="a150_joint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16504" y="1343987"/>
            <a:ext cx="7110991" cy="4170025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17526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9812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2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rot="16200000" flipH="1">
            <a:off x="2986770" y="1996170"/>
            <a:ext cx="392668" cy="1101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</p:cNvCxnSpPr>
          <p:nvPr/>
        </p:nvCxnSpPr>
        <p:spPr>
          <a:xfrm rot="5400000">
            <a:off x="5348971" y="1954562"/>
            <a:ext cx="316468" cy="65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study of motion that ignores the forces that cause the motion</a:t>
            </a:r>
          </a:p>
          <a:p>
            <a:pPr lvl="1"/>
            <a:r>
              <a:rPr lang="en-US" dirty="0" smtClean="0"/>
              <a:t>“geometry of motion”</a:t>
            </a:r>
          </a:p>
          <a:p>
            <a:r>
              <a:rPr lang="en-US" dirty="0" smtClean="0"/>
              <a:t>interested in position, velocity, acceleration, etc. of the various links of the manipulator</a:t>
            </a:r>
          </a:p>
          <a:p>
            <a:pPr lvl="1"/>
            <a:r>
              <a:rPr lang="en-US" dirty="0" smtClean="0"/>
              <a:t>e.g., where is the gripper relative to the base of the manipulator? what direction is it pointing in?</a:t>
            </a:r>
          </a:p>
          <a:p>
            <a:pPr lvl="1"/>
            <a:r>
              <a:rPr lang="en-US" dirty="0" smtClean="0"/>
              <a:t>described using rigid transformations of the links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9327D7-175D-4C42-8077-2268929F14E5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forward kinematics:</a:t>
            </a:r>
          </a:p>
          <a:p>
            <a:pPr lvl="1"/>
            <a:r>
              <a:rPr lang="en-US" dirty="0" smtClean="0"/>
              <a:t>given the link lengths and joint angles compute the position and orientation of the gripper relative to the base</a:t>
            </a:r>
          </a:p>
          <a:p>
            <a:pPr lvl="2"/>
            <a:r>
              <a:rPr lang="en-US" dirty="0" smtClean="0"/>
              <a:t>for a serial manipulator there is only one solution</a:t>
            </a:r>
          </a:p>
          <a:p>
            <a:r>
              <a:rPr lang="en-US" dirty="0" smtClean="0"/>
              <a:t>inverse kinematics:</a:t>
            </a:r>
          </a:p>
          <a:p>
            <a:pPr lvl="1"/>
            <a:r>
              <a:rPr lang="en-CA" dirty="0" smtClean="0"/>
              <a:t>given the position (and possibly the orientation) of the gripper and the dimensions of the links, what are the joint variables?</a:t>
            </a:r>
          </a:p>
          <a:p>
            <a:pPr lvl="2"/>
            <a:r>
              <a:rPr lang="en-CA" dirty="0" smtClean="0"/>
              <a:t>for a serial manipulator there is often more than one mathematical solution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633</TotalTime>
  <Words>497</Words>
  <Application>Microsoft Office PowerPoint</Application>
  <PresentationFormat>On-screen Show (4:3)</PresentationFormat>
  <Paragraphs>120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Origin</vt:lpstr>
      <vt:lpstr>Equation</vt:lpstr>
      <vt:lpstr>CSE4421/5324: Introduction to Robotics</vt:lpstr>
      <vt:lpstr>Contact Information</vt:lpstr>
      <vt:lpstr>General Course Information</vt:lpstr>
      <vt:lpstr>Labs</vt:lpstr>
      <vt:lpstr>Assessment</vt:lpstr>
      <vt:lpstr>A150 Robotic Arm</vt:lpstr>
      <vt:lpstr>Kinematics</vt:lpstr>
      <vt:lpstr>Kinematics</vt:lpstr>
      <vt:lpstr>Wheeled Mobile Robots</vt:lpstr>
      <vt:lpstr>Wheel</vt:lpstr>
      <vt:lpstr>Deviations from Ideal</vt:lpstr>
      <vt:lpstr>Differential Drive</vt:lpstr>
      <vt:lpstr>Forward Kinematics</vt:lpstr>
      <vt:lpstr>Sensitivity to Wheel Velocity</vt:lpstr>
      <vt:lpstr>Localization using Landmarks: RoboSoccer</vt:lpstr>
      <vt:lpstr>Maps</vt:lpstr>
      <vt:lpstr>Path Finding</vt:lpstr>
      <vt:lpstr>Localization</vt:lpstr>
      <vt:lpstr>EKF SLAM Application</vt:lpstr>
      <vt:lpstr>EKF SLAM Application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7</cp:revision>
  <dcterms:created xsi:type="dcterms:W3CDTF">2011-01-07T01:27:12Z</dcterms:created>
  <dcterms:modified xsi:type="dcterms:W3CDTF">2012-01-04T18:35:20Z</dcterms:modified>
</cp:coreProperties>
</file>